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4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王倩倩" initials="Wqq" lastIdx="0" clrIdx="0"/>
  <p:cmAuthor id="2" name="Administrator" initials="A" lastIdx="0" clrIdx="1"/>
  <p:cmAuthor id="3" name="Wei" initials="2" lastIdx="0" clrIdx="2"/>
  <p:cmAuthor id="4" name="振威 郑" initials="振威" lastIdx="0" clrIdx="3"/>
  <p:cmAuthor id="5" name="作者" initials="A" lastIdx="0" clrIdx="4"/>
  <p:cmAuthor id="6" name="Lindsay Berg" initials="L" lastIdx="0" clrIdx="5"/>
  <p:cmAuthor id="7" name="Chris Wells" initials="C" lastIdx="0" clrIdx="6"/>
  <p:cmAuthor id="8" name="Karri Alexion-Tiernan" initials="K" lastIdx="0" clrIdx="7"/>
  <p:cmAuthor id="9" name="番茄花园" initials="番" lastIdx="0" clrIdx="8"/>
  <p:cmAuthor id="10" name="Zhu Jieting" initials="Zjt" lastIdx="0" clrIdx="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commentAuthors" Target="commentAuthor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"/>
          <p:cNvSpPr txBox="1"/>
          <p:nvPr/>
        </p:nvSpPr>
        <p:spPr>
          <a:xfrm>
            <a:off x="913130" y="297815"/>
            <a:ext cx="4307840" cy="6324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 defTabSz="1219200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+mn-lt"/>
              </a:rPr>
              <a:t>数据填报系统登录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  <a:p>
            <a:pPr algn="l" defTabSz="1219200"/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  <a:p>
            <a:pPr algn="ctr" defTabSz="1219200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+mn-lt"/>
              </a:rPr>
              <a:t>学校综合门户登录统一身份认证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 rot="10800000">
            <a:off x="216024" y="297707"/>
            <a:ext cx="496570" cy="469265"/>
            <a:chOff x="579120" y="883920"/>
            <a:chExt cx="548640" cy="518160"/>
          </a:xfrm>
        </p:grpSpPr>
        <p:sp>
          <p:nvSpPr>
            <p:cNvPr id="8" name="图文框 7"/>
            <p:cNvSpPr/>
            <p:nvPr/>
          </p:nvSpPr>
          <p:spPr>
            <a:xfrm>
              <a:off x="731520" y="1021080"/>
              <a:ext cx="396240" cy="381000"/>
            </a:xfrm>
            <a:prstGeom prst="frame">
              <a:avLst/>
            </a:prstGeom>
            <a:gradFill>
              <a:gsLst>
                <a:gs pos="0">
                  <a:srgbClr val="C80D14"/>
                </a:gs>
                <a:gs pos="100000">
                  <a:srgbClr val="9F080D"/>
                </a:gs>
              </a:gsLst>
              <a:lin ang="1350000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endParaRPr>
            </a:p>
          </p:txBody>
        </p:sp>
        <p:sp>
          <p:nvSpPr>
            <p:cNvPr id="10" name="图文框 9"/>
            <p:cNvSpPr/>
            <p:nvPr/>
          </p:nvSpPr>
          <p:spPr>
            <a:xfrm>
              <a:off x="579120" y="883920"/>
              <a:ext cx="396240" cy="381000"/>
            </a:xfrm>
            <a:prstGeom prst="frame">
              <a:avLst/>
            </a:prstGeom>
            <a:gradFill>
              <a:gsLst>
                <a:gs pos="0">
                  <a:srgbClr val="C80D14"/>
                </a:gs>
                <a:gs pos="100000">
                  <a:srgbClr val="9F080D"/>
                </a:gs>
              </a:gsLst>
              <a:lin ang="13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7540" y="1544955"/>
            <a:ext cx="10916920" cy="43580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"/>
          <p:cNvSpPr txBox="1"/>
          <p:nvPr/>
        </p:nvSpPr>
        <p:spPr>
          <a:xfrm>
            <a:off x="913130" y="297815"/>
            <a:ext cx="4307840" cy="6324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 defTabSz="1219200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+mn-lt"/>
              </a:rPr>
              <a:t>数据填报系统登录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  <a:p>
            <a:pPr algn="l" defTabSz="1219200"/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  <a:p>
            <a:pPr algn="ctr" defTabSz="1219200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+mn-lt"/>
              </a:rPr>
              <a:t>搜索教学质量保障平台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 rot="10800000">
            <a:off x="216024" y="297707"/>
            <a:ext cx="496570" cy="469265"/>
            <a:chOff x="579120" y="883920"/>
            <a:chExt cx="548640" cy="518160"/>
          </a:xfrm>
        </p:grpSpPr>
        <p:sp>
          <p:nvSpPr>
            <p:cNvPr id="8" name="图文框 7"/>
            <p:cNvSpPr/>
            <p:nvPr/>
          </p:nvSpPr>
          <p:spPr>
            <a:xfrm>
              <a:off x="731520" y="1021080"/>
              <a:ext cx="396240" cy="381000"/>
            </a:xfrm>
            <a:prstGeom prst="frame">
              <a:avLst/>
            </a:prstGeom>
            <a:gradFill>
              <a:gsLst>
                <a:gs pos="0">
                  <a:srgbClr val="C80D14"/>
                </a:gs>
                <a:gs pos="100000">
                  <a:srgbClr val="9F080D"/>
                </a:gs>
              </a:gsLst>
              <a:lin ang="1350000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endParaRPr>
            </a:p>
          </p:txBody>
        </p:sp>
        <p:sp>
          <p:nvSpPr>
            <p:cNvPr id="10" name="图文框 9"/>
            <p:cNvSpPr/>
            <p:nvPr/>
          </p:nvSpPr>
          <p:spPr>
            <a:xfrm>
              <a:off x="579120" y="883920"/>
              <a:ext cx="396240" cy="381000"/>
            </a:xfrm>
            <a:prstGeom prst="frame">
              <a:avLst/>
            </a:prstGeom>
            <a:gradFill>
              <a:gsLst>
                <a:gs pos="0">
                  <a:srgbClr val="C80D14"/>
                </a:gs>
                <a:gs pos="100000">
                  <a:srgbClr val="9F080D"/>
                </a:gs>
              </a:gsLst>
              <a:lin ang="13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7540" y="1544955"/>
            <a:ext cx="10917555" cy="44278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"/>
          <p:cNvSpPr txBox="1"/>
          <p:nvPr/>
        </p:nvSpPr>
        <p:spPr>
          <a:xfrm>
            <a:off x="913130" y="297815"/>
            <a:ext cx="4307840" cy="6324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 defTabSz="1219200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+mn-lt"/>
              </a:rPr>
              <a:t>数据填报系统登录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  <a:p>
            <a:pPr algn="l" defTabSz="1219200"/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  <a:p>
            <a:pPr algn="ctr" defTabSz="1219200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+mn-lt"/>
              </a:rPr>
              <a:t>选择状态数据采集与分析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 rot="10800000">
            <a:off x="216024" y="297707"/>
            <a:ext cx="496570" cy="469265"/>
            <a:chOff x="579120" y="883920"/>
            <a:chExt cx="548640" cy="518160"/>
          </a:xfrm>
        </p:grpSpPr>
        <p:sp>
          <p:nvSpPr>
            <p:cNvPr id="8" name="图文框 7"/>
            <p:cNvSpPr/>
            <p:nvPr/>
          </p:nvSpPr>
          <p:spPr>
            <a:xfrm>
              <a:off x="731520" y="1021080"/>
              <a:ext cx="396240" cy="381000"/>
            </a:xfrm>
            <a:prstGeom prst="frame">
              <a:avLst/>
            </a:prstGeom>
            <a:gradFill>
              <a:gsLst>
                <a:gs pos="0">
                  <a:srgbClr val="C80D14"/>
                </a:gs>
                <a:gs pos="100000">
                  <a:srgbClr val="9F080D"/>
                </a:gs>
              </a:gsLst>
              <a:lin ang="1350000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endParaRPr>
            </a:p>
          </p:txBody>
        </p:sp>
        <p:sp>
          <p:nvSpPr>
            <p:cNvPr id="10" name="图文框 9"/>
            <p:cNvSpPr/>
            <p:nvPr/>
          </p:nvSpPr>
          <p:spPr>
            <a:xfrm>
              <a:off x="579120" y="883920"/>
              <a:ext cx="396240" cy="381000"/>
            </a:xfrm>
            <a:prstGeom prst="frame">
              <a:avLst/>
            </a:prstGeom>
            <a:gradFill>
              <a:gsLst>
                <a:gs pos="0">
                  <a:srgbClr val="C80D14"/>
                </a:gs>
                <a:gs pos="100000">
                  <a:srgbClr val="9F080D"/>
                </a:gs>
              </a:gsLst>
              <a:lin ang="13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7540" y="1544955"/>
            <a:ext cx="10916920" cy="42983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"/>
          <p:cNvSpPr txBox="1"/>
          <p:nvPr/>
        </p:nvSpPr>
        <p:spPr>
          <a:xfrm>
            <a:off x="913130" y="297815"/>
            <a:ext cx="4307840" cy="6324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 defTabSz="1219200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+mn-lt"/>
              </a:rPr>
              <a:t>数据填报系统登录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  <a:p>
            <a:pPr algn="l" defTabSz="1219200"/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  <a:p>
            <a:pPr algn="ctr" defTabSz="1219200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+mn-lt"/>
              </a:rPr>
              <a:t>查看相关需要采集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+mn-lt"/>
              </a:rPr>
              <a:t>审核的数据，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 rot="10800000">
            <a:off x="216024" y="297707"/>
            <a:ext cx="496570" cy="469265"/>
            <a:chOff x="579120" y="883920"/>
            <a:chExt cx="548640" cy="518160"/>
          </a:xfrm>
        </p:grpSpPr>
        <p:sp>
          <p:nvSpPr>
            <p:cNvPr id="8" name="图文框 7"/>
            <p:cNvSpPr/>
            <p:nvPr/>
          </p:nvSpPr>
          <p:spPr>
            <a:xfrm>
              <a:off x="731520" y="1021080"/>
              <a:ext cx="396240" cy="381000"/>
            </a:xfrm>
            <a:prstGeom prst="frame">
              <a:avLst/>
            </a:prstGeom>
            <a:gradFill>
              <a:gsLst>
                <a:gs pos="0">
                  <a:srgbClr val="C80D14"/>
                </a:gs>
                <a:gs pos="100000">
                  <a:srgbClr val="9F080D"/>
                </a:gs>
              </a:gsLst>
              <a:lin ang="1350000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endParaRPr>
            </a:p>
          </p:txBody>
        </p:sp>
        <p:sp>
          <p:nvSpPr>
            <p:cNvPr id="10" name="图文框 9"/>
            <p:cNvSpPr/>
            <p:nvPr/>
          </p:nvSpPr>
          <p:spPr>
            <a:xfrm>
              <a:off x="579120" y="883920"/>
              <a:ext cx="396240" cy="381000"/>
            </a:xfrm>
            <a:prstGeom prst="frame">
              <a:avLst/>
            </a:prstGeom>
            <a:gradFill>
              <a:gsLst>
                <a:gs pos="0">
                  <a:srgbClr val="C80D14"/>
                </a:gs>
                <a:gs pos="100000">
                  <a:srgbClr val="9F080D"/>
                </a:gs>
              </a:gsLst>
              <a:lin ang="13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2470" y="1450340"/>
            <a:ext cx="10767060" cy="45529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WPS 演示</Application>
  <PresentationFormat>宽屏</PresentationFormat>
  <Paragraphs>16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字魂105号-简雅黑</vt:lpstr>
      <vt:lpstr>黑体</vt:lpstr>
      <vt:lpstr>WPS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lenovo</cp:lastModifiedBy>
  <cp:revision>157</cp:revision>
  <dcterms:created xsi:type="dcterms:W3CDTF">2019-06-19T02:08:00Z</dcterms:created>
  <dcterms:modified xsi:type="dcterms:W3CDTF">2025-12-02T06:24:17Z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896FF77E932D47148F9102A65DA866CF_11</vt:lpwstr>
  </property>
</Properties>
</file>